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1"/>
  </p:handoutMasterIdLst>
  <p:sldIdLst>
    <p:sldId id="286" r:id="rId2"/>
    <p:sldId id="273" r:id="rId3"/>
    <p:sldId id="279" r:id="rId4"/>
    <p:sldId id="280" r:id="rId5"/>
    <p:sldId id="281" r:id="rId6"/>
    <p:sldId id="282" r:id="rId7"/>
    <p:sldId id="283" r:id="rId8"/>
    <p:sldId id="284" r:id="rId9"/>
    <p:sldId id="285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4067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50" autoAdjust="0"/>
    <p:restoredTop sz="94660"/>
  </p:normalViewPr>
  <p:slideViewPr>
    <p:cSldViewPr snapToGrid="0">
      <p:cViewPr varScale="1">
        <p:scale>
          <a:sx n="94" d="100"/>
          <a:sy n="94" d="100"/>
        </p:scale>
        <p:origin x="807" y="4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15/10/2025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27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A794CCE7-A927-5484-56CE-BA92B079804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15/10/2025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15/10/2025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15/10/2025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15/10/2025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15/10/2025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15/10/2025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15/10/2025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15/10/2025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15/10/2025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15/10/2025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15/10/2025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8EF483A-B5A6-8A2F-F836-BECC76511C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680734D-33A2-8BC8-C116-F7FBF32249B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29401DEB-66B0-FE18-E0EC-F0E27F15FC8A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89115E1C-7E29-D99C-02D0-1E796BF4E950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fr-FR"/>
            </a:p>
          </p:txBody>
        </p:sp>
        <p:sp>
          <p:nvSpPr>
            <p:cNvPr id="6" name="ZoneTexte 4">
              <a:extLst>
                <a:ext uri="{FF2B5EF4-FFF2-40B4-BE49-F238E27FC236}">
                  <a16:creationId xmlns:a16="http://schemas.microsoft.com/office/drawing/2014/main" id="{84C71236-5451-9B6D-E902-37AF0E8AE23D}"/>
                </a:ext>
              </a:extLst>
            </p:cNvPr>
            <p:cNvSpPr txBox="1"/>
            <p:nvPr/>
          </p:nvSpPr>
          <p:spPr>
            <a:xfrm>
              <a:off x="538290" y="2040667"/>
              <a:ext cx="7987591" cy="40318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fr-FR" sz="3200" b="1" dirty="0">
                  <a:solidFill>
                    <a:schemeClr val="bg1"/>
                  </a:solidFill>
                  <a:sym typeface="Wingdings" panose="05000000000000000000" pitchFamily="2" charset="2"/>
                </a:rPr>
                <a:t>CE1 CE2</a:t>
              </a:r>
            </a:p>
            <a:p>
              <a:pPr algn="ctr"/>
              <a:endParaRPr lang="fr-FR" sz="3200" b="1" dirty="0">
                <a:solidFill>
                  <a:schemeClr val="bg1"/>
                </a:solidFill>
                <a:sym typeface="Wingdings" panose="05000000000000000000" pitchFamily="2" charset="2"/>
              </a:endParaRPr>
            </a:p>
            <a:p>
              <a:pPr algn="ctr"/>
              <a:r>
                <a:rPr lang="fr-FR" sz="3200" b="1" dirty="0">
                  <a:solidFill>
                    <a:schemeClr val="bg1"/>
                  </a:solidFill>
                  <a:sym typeface="Wingdings" panose="05000000000000000000" pitchFamily="2" charset="2"/>
                </a:rPr>
                <a:t>CE1 : </a:t>
              </a:r>
              <a:r>
                <a:rPr lang="fr-FR" sz="3200" b="1" dirty="0">
                  <a:solidFill>
                    <a:schemeClr val="bg1"/>
                  </a:solidFill>
                </a:rPr>
                <a:t>Je sais comparer des nombres supérieurs à 100.</a:t>
              </a:r>
            </a:p>
            <a:p>
              <a:pPr algn="ctr"/>
              <a:endParaRPr lang="fr-FR" sz="3200" b="1" dirty="0">
                <a:solidFill>
                  <a:schemeClr val="bg1"/>
                </a:solidFill>
              </a:endParaRPr>
            </a:p>
            <a:p>
              <a:pPr algn="ctr"/>
              <a:r>
                <a:rPr lang="fr-FR" sz="3200" b="1" dirty="0">
                  <a:solidFill>
                    <a:schemeClr val="bg1"/>
                  </a:solidFill>
                  <a:sym typeface="Wingdings" panose="05000000000000000000" pitchFamily="2" charset="2"/>
                </a:rPr>
                <a:t>CE2 : </a:t>
              </a:r>
              <a:r>
                <a:rPr lang="fr-FR" sz="3200" b="1" dirty="0">
                  <a:solidFill>
                    <a:schemeClr val="bg1"/>
                  </a:solidFill>
                </a:rPr>
                <a:t>Je sais comparer des nombres supérieurs à 1000.</a:t>
              </a:r>
            </a:p>
            <a:p>
              <a:endParaRPr lang="fr-FR" sz="3200" b="1" dirty="0">
                <a:solidFill>
                  <a:schemeClr val="bg1"/>
                </a:solidFill>
              </a:endParaRP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84863790-4802-27C4-32E9-216F3C40EC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282261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4804" y="-72332"/>
            <a:ext cx="7886700" cy="541357"/>
          </a:xfrm>
        </p:spPr>
        <p:txBody>
          <a:bodyPr>
            <a:normAutofit/>
          </a:bodyPr>
          <a:lstStyle/>
          <a:p>
            <a:pPr algn="ctr"/>
            <a:r>
              <a:rPr lang="fr-FR" sz="2400" dirty="0"/>
              <a:t>Écris les 2 nombres en chiffres et compare-les.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1/4</a:t>
            </a:r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851735D4-A9A1-A9E3-EDC0-AB83D479BF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7341" y="473604"/>
            <a:ext cx="5509317" cy="2837362"/>
          </a:xfrm>
          <a:prstGeom prst="rect">
            <a:avLst/>
          </a:prstGeom>
        </p:spPr>
      </p:pic>
      <p:sp>
        <p:nvSpPr>
          <p:cNvPr id="24" name="Rectangle 23">
            <a:extLst>
              <a:ext uri="{FF2B5EF4-FFF2-40B4-BE49-F238E27FC236}">
                <a16:creationId xmlns:a16="http://schemas.microsoft.com/office/drawing/2014/main" id="{A475B12B-6631-C171-FC82-C2E7DBB1F343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26" name="Connecteur droit 25">
            <a:extLst>
              <a:ext uri="{FF2B5EF4-FFF2-40B4-BE49-F238E27FC236}">
                <a16:creationId xmlns:a16="http://schemas.microsoft.com/office/drawing/2014/main" id="{21C9BEE4-65EB-20BD-9E08-C67070C2D331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7" name="Rectangle 26">
            <a:extLst>
              <a:ext uri="{FF2B5EF4-FFF2-40B4-BE49-F238E27FC236}">
                <a16:creationId xmlns:a16="http://schemas.microsoft.com/office/drawing/2014/main" id="{5D6BFE91-473F-F6D4-1537-6CA456CA8F5E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pic>
        <p:nvPicPr>
          <p:cNvPr id="29" name="Image 28">
            <a:extLst>
              <a:ext uri="{FF2B5EF4-FFF2-40B4-BE49-F238E27FC236}">
                <a16:creationId xmlns:a16="http://schemas.microsoft.com/office/drawing/2014/main" id="{28251914-B1D3-2C48-A9B6-88F07EA832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41700" y="3547035"/>
            <a:ext cx="5732907" cy="3076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96163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5418" y="-86073"/>
            <a:ext cx="7886700" cy="541357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524552" y="5971990"/>
            <a:ext cx="771847" cy="367849"/>
          </a:xfrm>
        </p:spPr>
        <p:txBody>
          <a:bodyPr/>
          <a:lstStyle/>
          <a:p>
            <a:r>
              <a:rPr lang="fr-FR" dirty="0"/>
              <a:t>1/4</a:t>
            </a:r>
          </a:p>
        </p:txBody>
      </p: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E6B9E954-8C88-C550-19CC-3533780479EE}"/>
              </a:ext>
            </a:extLst>
          </p:cNvPr>
          <p:cNvCxnSpPr>
            <a:cxnSpLocks/>
          </p:cNvCxnSpPr>
          <p:nvPr/>
        </p:nvCxnSpPr>
        <p:spPr>
          <a:xfrm>
            <a:off x="2351050" y="2187917"/>
            <a:ext cx="508660" cy="720436"/>
          </a:xfrm>
          <a:prstGeom prst="line">
            <a:avLst/>
          </a:prstGeom>
          <a:ln>
            <a:solidFill>
              <a:srgbClr val="E940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333622FC-2368-B288-34DD-A61560956CD2}"/>
              </a:ext>
            </a:extLst>
          </p:cNvPr>
          <p:cNvCxnSpPr>
            <a:cxnSpLocks/>
          </p:cNvCxnSpPr>
          <p:nvPr/>
        </p:nvCxnSpPr>
        <p:spPr>
          <a:xfrm flipV="1">
            <a:off x="6239078" y="2177774"/>
            <a:ext cx="512919" cy="730579"/>
          </a:xfrm>
          <a:prstGeom prst="line">
            <a:avLst/>
          </a:prstGeom>
          <a:ln>
            <a:solidFill>
              <a:srgbClr val="E9406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Image 20">
            <a:extLst>
              <a:ext uri="{FF2B5EF4-FFF2-40B4-BE49-F238E27FC236}">
                <a16:creationId xmlns:a16="http://schemas.microsoft.com/office/drawing/2014/main" id="{FE357037-5735-3012-DE64-84B31B8461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2130" y="2296918"/>
            <a:ext cx="1770356" cy="1014047"/>
          </a:xfrm>
          <a:prstGeom prst="rect">
            <a:avLst/>
          </a:prstGeom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C65856C3-DF06-1908-C96A-882A591CE740}"/>
              </a:ext>
            </a:extLst>
          </p:cNvPr>
          <p:cNvSpPr txBox="1"/>
          <p:nvPr/>
        </p:nvSpPr>
        <p:spPr>
          <a:xfrm>
            <a:off x="3560475" y="2752100"/>
            <a:ext cx="3800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0070C0"/>
                </a:solidFill>
              </a:rPr>
              <a:t>5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EA425948-CFEA-7657-EAA8-5A953F526211}"/>
              </a:ext>
            </a:extLst>
          </p:cNvPr>
          <p:cNvSpPr txBox="1"/>
          <p:nvPr/>
        </p:nvSpPr>
        <p:spPr>
          <a:xfrm>
            <a:off x="2995211" y="2752100"/>
            <a:ext cx="3800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54551A3C-F80F-0AD3-7274-74BB969B23E8}"/>
              </a:ext>
            </a:extLst>
          </p:cNvPr>
          <p:cNvSpPr txBox="1"/>
          <p:nvPr/>
        </p:nvSpPr>
        <p:spPr>
          <a:xfrm>
            <a:off x="2455364" y="2752100"/>
            <a:ext cx="3800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00B050"/>
                </a:solidFill>
              </a:rPr>
              <a:t>1</a:t>
            </a:r>
          </a:p>
        </p:txBody>
      </p:sp>
      <p:pic>
        <p:nvPicPr>
          <p:cNvPr id="25" name="Image 24">
            <a:extLst>
              <a:ext uri="{FF2B5EF4-FFF2-40B4-BE49-F238E27FC236}">
                <a16:creationId xmlns:a16="http://schemas.microsoft.com/office/drawing/2014/main" id="{FB6E548C-211A-1122-910C-5385AA957B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1641" y="2296919"/>
            <a:ext cx="1770356" cy="1014047"/>
          </a:xfrm>
          <a:prstGeom prst="rect">
            <a:avLst/>
          </a:prstGeom>
        </p:spPr>
      </p:pic>
      <p:sp>
        <p:nvSpPr>
          <p:cNvPr id="26" name="ZoneTexte 25">
            <a:extLst>
              <a:ext uri="{FF2B5EF4-FFF2-40B4-BE49-F238E27FC236}">
                <a16:creationId xmlns:a16="http://schemas.microsoft.com/office/drawing/2014/main" id="{FFD04800-8514-3C7F-3023-12BAE1FC88D0}"/>
              </a:ext>
            </a:extLst>
          </p:cNvPr>
          <p:cNvSpPr txBox="1"/>
          <p:nvPr/>
        </p:nvSpPr>
        <p:spPr>
          <a:xfrm>
            <a:off x="6215402" y="2752100"/>
            <a:ext cx="3800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0070C0"/>
                </a:solidFill>
              </a:rPr>
              <a:t>1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E71B5F74-7647-3004-202D-913D31F3D6B1}"/>
              </a:ext>
            </a:extLst>
          </p:cNvPr>
          <p:cNvSpPr txBox="1"/>
          <p:nvPr/>
        </p:nvSpPr>
        <p:spPr>
          <a:xfrm>
            <a:off x="5650138" y="2752100"/>
            <a:ext cx="3800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F019C631-F140-6C15-E447-D63727F5A786}"/>
              </a:ext>
            </a:extLst>
          </p:cNvPr>
          <p:cNvSpPr txBox="1"/>
          <p:nvPr/>
        </p:nvSpPr>
        <p:spPr>
          <a:xfrm>
            <a:off x="5110291" y="2752100"/>
            <a:ext cx="3800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00B050"/>
                </a:solidFill>
              </a:rPr>
              <a:t>1</a:t>
            </a: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77C55017-6F50-64FF-B8CE-2C17516CA7DF}"/>
              </a:ext>
            </a:extLst>
          </p:cNvPr>
          <p:cNvSpPr txBox="1"/>
          <p:nvPr/>
        </p:nvSpPr>
        <p:spPr>
          <a:xfrm>
            <a:off x="4310646" y="2311603"/>
            <a:ext cx="518261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4800" b="1" dirty="0">
                <a:solidFill>
                  <a:srgbClr val="E94067"/>
                </a:solidFill>
              </a:rPr>
              <a:t>&lt;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1BF8FCAC-1BB6-0A7B-CA71-2F4F84F4A9E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25936"/>
          <a:stretch>
            <a:fillRect/>
          </a:stretch>
        </p:blipFill>
        <p:spPr>
          <a:xfrm>
            <a:off x="2076246" y="408295"/>
            <a:ext cx="4985043" cy="1901478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9DF434BE-A193-E38D-7051-61A728FAA9E1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41795A70-0459-76BC-3B71-ABB8049F5218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15E06A0B-4457-FFC5-B5EB-7E4612318E20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A9E88257-FF8F-83BC-E053-5501FC1D7A6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b="26476"/>
          <a:stretch>
            <a:fillRect/>
          </a:stretch>
        </p:blipFill>
        <p:spPr>
          <a:xfrm>
            <a:off x="1765704" y="3449228"/>
            <a:ext cx="5732907" cy="2262126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0E77F02A-847C-E29E-CFEC-EDEEDD456BBD}"/>
              </a:ext>
            </a:extLst>
          </p:cNvPr>
          <p:cNvSpPr txBox="1"/>
          <p:nvPr/>
        </p:nvSpPr>
        <p:spPr>
          <a:xfrm>
            <a:off x="1883980" y="5731581"/>
            <a:ext cx="54943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rgbClr val="00B050"/>
                </a:solidFill>
              </a:rPr>
              <a:t>…	    	 …	    	 …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08A0ACB0-DF69-1A6B-EBC2-2233BF217F7A}"/>
              </a:ext>
            </a:extLst>
          </p:cNvPr>
          <p:cNvSpPr txBox="1"/>
          <p:nvPr/>
        </p:nvSpPr>
        <p:spPr>
          <a:xfrm>
            <a:off x="4244884" y="5646771"/>
            <a:ext cx="518261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5400" b="1" dirty="0">
                <a:solidFill>
                  <a:srgbClr val="C00000"/>
                </a:solidFill>
              </a:rPr>
              <a:t>&lt;</a:t>
            </a:r>
          </a:p>
        </p:txBody>
      </p:sp>
      <p:grpSp>
        <p:nvGrpSpPr>
          <p:cNvPr id="15" name="Groupe 14">
            <a:extLst>
              <a:ext uri="{FF2B5EF4-FFF2-40B4-BE49-F238E27FC236}">
                <a16:creationId xmlns:a16="http://schemas.microsoft.com/office/drawing/2014/main" id="{01964A43-AD9C-9F64-F177-3021D860EF19}"/>
              </a:ext>
            </a:extLst>
          </p:cNvPr>
          <p:cNvGrpSpPr/>
          <p:nvPr/>
        </p:nvGrpSpPr>
        <p:grpSpPr>
          <a:xfrm>
            <a:off x="1955980" y="5781780"/>
            <a:ext cx="1973375" cy="946498"/>
            <a:chOff x="4529348" y="5039317"/>
            <a:chExt cx="1973375" cy="946498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3AA3D868-C0D2-36D5-4B3E-293E38628C42}"/>
                </a:ext>
              </a:extLst>
            </p:cNvPr>
            <p:cNvSpPr/>
            <p:nvPr/>
          </p:nvSpPr>
          <p:spPr>
            <a:xfrm>
              <a:off x="551342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C00000"/>
                  </a:solidFill>
                </a:rPr>
                <a:t>D</a:t>
              </a:r>
              <a:endParaRPr lang="fr-FR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93D16BA8-020C-ED82-2DCB-26FED9CF4D5D}"/>
                </a:ext>
              </a:extLst>
            </p:cNvPr>
            <p:cNvSpPr/>
            <p:nvPr/>
          </p:nvSpPr>
          <p:spPr>
            <a:xfrm>
              <a:off x="600807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70C0"/>
                  </a:solidFill>
                </a:rPr>
                <a:t>U</a:t>
              </a:r>
              <a:endParaRPr lang="fr-FR" sz="1400" b="1" dirty="0">
                <a:solidFill>
                  <a:srgbClr val="0070C0"/>
                </a:solidFill>
              </a:endParaRP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B902B6E1-E074-A851-83C8-6CE42B8E06A3}"/>
                </a:ext>
              </a:extLst>
            </p:cNvPr>
            <p:cNvSpPr/>
            <p:nvPr/>
          </p:nvSpPr>
          <p:spPr>
            <a:xfrm>
              <a:off x="551342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4</a:t>
              </a: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32F46D20-C5ED-D053-5B7F-263BA83FCFA4}"/>
                </a:ext>
              </a:extLst>
            </p:cNvPr>
            <p:cNvSpPr/>
            <p:nvPr/>
          </p:nvSpPr>
          <p:spPr>
            <a:xfrm>
              <a:off x="600807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3</a:t>
              </a: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F0667E7E-700C-2344-6376-5A2E72ABB056}"/>
                </a:ext>
              </a:extLst>
            </p:cNvPr>
            <p:cNvSpPr/>
            <p:nvPr/>
          </p:nvSpPr>
          <p:spPr>
            <a:xfrm>
              <a:off x="5022256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B050"/>
                  </a:solidFill>
                </a:rPr>
                <a:t>C</a:t>
              </a:r>
              <a:endParaRPr lang="fr-FR" sz="1400" b="1" dirty="0">
                <a:solidFill>
                  <a:srgbClr val="00B050"/>
                </a:solidFill>
              </a:endParaRP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B6F1A73C-16BD-1B68-F41B-43DD15287AEB}"/>
                </a:ext>
              </a:extLst>
            </p:cNvPr>
            <p:cNvSpPr/>
            <p:nvPr/>
          </p:nvSpPr>
          <p:spPr>
            <a:xfrm>
              <a:off x="5022256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9274A906-00F6-DE5D-DB4F-439B836270C8}"/>
                </a:ext>
              </a:extLst>
            </p:cNvPr>
            <p:cNvSpPr/>
            <p:nvPr/>
          </p:nvSpPr>
          <p:spPr>
            <a:xfrm>
              <a:off x="4529348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M</a:t>
              </a:r>
              <a:endParaRPr lang="fr-FR" sz="1400" b="1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14C35DFB-D197-5F3B-98DE-1F899ACB75D0}"/>
                </a:ext>
              </a:extLst>
            </p:cNvPr>
            <p:cNvSpPr/>
            <p:nvPr/>
          </p:nvSpPr>
          <p:spPr>
            <a:xfrm>
              <a:off x="4529348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2</a:t>
              </a:r>
            </a:p>
          </p:txBody>
        </p:sp>
      </p:grpSp>
      <p:grpSp>
        <p:nvGrpSpPr>
          <p:cNvPr id="45" name="Groupe 44">
            <a:extLst>
              <a:ext uri="{FF2B5EF4-FFF2-40B4-BE49-F238E27FC236}">
                <a16:creationId xmlns:a16="http://schemas.microsoft.com/office/drawing/2014/main" id="{78506B64-C85C-3C28-B186-EBC550346B80}"/>
              </a:ext>
            </a:extLst>
          </p:cNvPr>
          <p:cNvGrpSpPr/>
          <p:nvPr/>
        </p:nvGrpSpPr>
        <p:grpSpPr>
          <a:xfrm>
            <a:off x="5253603" y="5781780"/>
            <a:ext cx="1973375" cy="946498"/>
            <a:chOff x="4529348" y="5039317"/>
            <a:chExt cx="1973375" cy="946498"/>
          </a:xfrm>
        </p:grpSpPr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4CD749B2-6E7A-C229-6822-0071FCFE6E57}"/>
                </a:ext>
              </a:extLst>
            </p:cNvPr>
            <p:cNvSpPr/>
            <p:nvPr/>
          </p:nvSpPr>
          <p:spPr>
            <a:xfrm>
              <a:off x="551342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C00000"/>
                  </a:solidFill>
                </a:rPr>
                <a:t>D</a:t>
              </a:r>
              <a:endParaRPr lang="fr-FR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AF072E14-6D8B-F3E0-FFEF-23C220E05A81}"/>
                </a:ext>
              </a:extLst>
            </p:cNvPr>
            <p:cNvSpPr/>
            <p:nvPr/>
          </p:nvSpPr>
          <p:spPr>
            <a:xfrm>
              <a:off x="600807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70C0"/>
                  </a:solidFill>
                </a:rPr>
                <a:t>U</a:t>
              </a:r>
              <a:endParaRPr lang="fr-FR" sz="1400" b="1" dirty="0">
                <a:solidFill>
                  <a:srgbClr val="0070C0"/>
                </a:solidFill>
              </a:endParaRP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E7AE1743-4BC3-84F7-8429-1C293595DFCF}"/>
                </a:ext>
              </a:extLst>
            </p:cNvPr>
            <p:cNvSpPr/>
            <p:nvPr/>
          </p:nvSpPr>
          <p:spPr>
            <a:xfrm>
              <a:off x="551342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3611F7BB-772E-DAFE-D381-FB5DA304312E}"/>
                </a:ext>
              </a:extLst>
            </p:cNvPr>
            <p:cNvSpPr/>
            <p:nvPr/>
          </p:nvSpPr>
          <p:spPr>
            <a:xfrm>
              <a:off x="600807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2</a:t>
              </a: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27C432B6-281B-B716-CB66-5CDF5B73BC92}"/>
                </a:ext>
              </a:extLst>
            </p:cNvPr>
            <p:cNvSpPr/>
            <p:nvPr/>
          </p:nvSpPr>
          <p:spPr>
            <a:xfrm>
              <a:off x="5022256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B050"/>
                  </a:solidFill>
                </a:rPr>
                <a:t>C</a:t>
              </a:r>
              <a:endParaRPr lang="fr-FR" sz="1400" b="1" dirty="0">
                <a:solidFill>
                  <a:srgbClr val="00B050"/>
                </a:solidFill>
              </a:endParaRP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C1443CB6-160C-FD51-9B14-58BA8E1441A8}"/>
                </a:ext>
              </a:extLst>
            </p:cNvPr>
            <p:cNvSpPr/>
            <p:nvPr/>
          </p:nvSpPr>
          <p:spPr>
            <a:xfrm>
              <a:off x="5022256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2</a:t>
              </a:r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7BA2FFE3-14D4-4713-7C5C-0AB1A602C014}"/>
                </a:ext>
              </a:extLst>
            </p:cNvPr>
            <p:cNvSpPr/>
            <p:nvPr/>
          </p:nvSpPr>
          <p:spPr>
            <a:xfrm>
              <a:off x="4529348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M</a:t>
              </a:r>
              <a:endParaRPr lang="fr-FR" sz="1400" b="1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1498D316-015A-8C86-7D32-29FDA3A4620D}"/>
                </a:ext>
              </a:extLst>
            </p:cNvPr>
            <p:cNvSpPr/>
            <p:nvPr/>
          </p:nvSpPr>
          <p:spPr>
            <a:xfrm>
              <a:off x="4529348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14797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26" grpId="0"/>
      <p:bldP spid="27" grpId="0"/>
      <p:bldP spid="28" grpId="0"/>
      <p:bldP spid="29" grpId="0" animBg="1"/>
      <p:bldP spid="1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2/4</a:t>
            </a:r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FBD001B6-133B-F779-8EBC-B0533F6AB7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8242" y="367851"/>
            <a:ext cx="5655785" cy="2920370"/>
          </a:xfrm>
          <a:prstGeom prst="rect">
            <a:avLst/>
          </a:prstGeom>
        </p:spPr>
      </p:pic>
      <p:sp>
        <p:nvSpPr>
          <p:cNvPr id="21" name="Titre 1">
            <a:extLst>
              <a:ext uri="{FF2B5EF4-FFF2-40B4-BE49-F238E27FC236}">
                <a16:creationId xmlns:a16="http://schemas.microsoft.com/office/drawing/2014/main" id="{3AF87E3C-AAE0-84DD-2AC3-AE0ACF235C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4804" y="-72332"/>
            <a:ext cx="7886700" cy="541357"/>
          </a:xfrm>
        </p:spPr>
        <p:txBody>
          <a:bodyPr>
            <a:normAutofit/>
          </a:bodyPr>
          <a:lstStyle/>
          <a:p>
            <a:pPr algn="ctr"/>
            <a:r>
              <a:rPr lang="fr-FR" sz="2400" dirty="0"/>
              <a:t>Écris les 2 nombres en chiffres et compare-les.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1BA835E-D93E-D816-5337-F7AA1FF9E6DA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23" name="Connecteur droit 22">
            <a:extLst>
              <a:ext uri="{FF2B5EF4-FFF2-40B4-BE49-F238E27FC236}">
                <a16:creationId xmlns:a16="http://schemas.microsoft.com/office/drawing/2014/main" id="{AE4CB335-11A9-6E92-97B6-74EBEB6FB7A9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4" name="Rectangle 23">
            <a:extLst>
              <a:ext uri="{FF2B5EF4-FFF2-40B4-BE49-F238E27FC236}">
                <a16:creationId xmlns:a16="http://schemas.microsoft.com/office/drawing/2014/main" id="{3A8366C4-4744-9D3F-5F60-63AE45B35CD9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pic>
        <p:nvPicPr>
          <p:cNvPr id="26" name="Image 25">
            <a:extLst>
              <a:ext uri="{FF2B5EF4-FFF2-40B4-BE49-F238E27FC236}">
                <a16:creationId xmlns:a16="http://schemas.microsoft.com/office/drawing/2014/main" id="{62D37F2F-D26B-101A-CCCB-102FE01127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90576" y="3429000"/>
            <a:ext cx="6362848" cy="3334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65387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2/4</a:t>
            </a:r>
          </a:p>
        </p:txBody>
      </p:sp>
      <p:sp>
        <p:nvSpPr>
          <p:cNvPr id="17" name="Titre 1">
            <a:extLst>
              <a:ext uri="{FF2B5EF4-FFF2-40B4-BE49-F238E27FC236}">
                <a16:creationId xmlns:a16="http://schemas.microsoft.com/office/drawing/2014/main" id="{AF4AF1EE-D482-F8F9-077A-9CF58993B5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5418" y="-86073"/>
            <a:ext cx="7886700" cy="541357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EA98454-08AF-F565-561A-F9242D4F640E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30" name="Connecteur droit 29">
            <a:extLst>
              <a:ext uri="{FF2B5EF4-FFF2-40B4-BE49-F238E27FC236}">
                <a16:creationId xmlns:a16="http://schemas.microsoft.com/office/drawing/2014/main" id="{9174C19E-1E1A-6939-E0CF-81FB5C5BB376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1" name="Rectangle 30">
            <a:extLst>
              <a:ext uri="{FF2B5EF4-FFF2-40B4-BE49-F238E27FC236}">
                <a16:creationId xmlns:a16="http://schemas.microsoft.com/office/drawing/2014/main" id="{0DC4DF74-6333-ABC3-73F5-DE91A4875C9B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pic>
        <p:nvPicPr>
          <p:cNvPr id="32" name="Image 31">
            <a:extLst>
              <a:ext uri="{FF2B5EF4-FFF2-40B4-BE49-F238E27FC236}">
                <a16:creationId xmlns:a16="http://schemas.microsoft.com/office/drawing/2014/main" id="{E14D2C16-90C9-3149-C9D8-9316465EEF5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24322"/>
          <a:stretch>
            <a:fillRect/>
          </a:stretch>
        </p:blipFill>
        <p:spPr>
          <a:xfrm>
            <a:off x="2035579" y="332205"/>
            <a:ext cx="4974190" cy="1943752"/>
          </a:xfrm>
          <a:prstGeom prst="rect">
            <a:avLst/>
          </a:prstGeom>
        </p:spPr>
      </p:pic>
      <p:pic>
        <p:nvPicPr>
          <p:cNvPr id="33" name="Image 32">
            <a:extLst>
              <a:ext uri="{FF2B5EF4-FFF2-40B4-BE49-F238E27FC236}">
                <a16:creationId xmlns:a16="http://schemas.microsoft.com/office/drawing/2014/main" id="{0FBC9B4A-4836-B3C5-1A77-828E52604A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2130" y="2296918"/>
            <a:ext cx="1770356" cy="1014047"/>
          </a:xfrm>
          <a:prstGeom prst="rect">
            <a:avLst/>
          </a:prstGeom>
        </p:spPr>
      </p:pic>
      <p:sp>
        <p:nvSpPr>
          <p:cNvPr id="34" name="ZoneTexte 33">
            <a:extLst>
              <a:ext uri="{FF2B5EF4-FFF2-40B4-BE49-F238E27FC236}">
                <a16:creationId xmlns:a16="http://schemas.microsoft.com/office/drawing/2014/main" id="{6325FD5B-6BC5-CAEF-CFB5-3C281782F9B5}"/>
              </a:ext>
            </a:extLst>
          </p:cNvPr>
          <p:cNvSpPr txBox="1"/>
          <p:nvPr/>
        </p:nvSpPr>
        <p:spPr>
          <a:xfrm>
            <a:off x="3560475" y="2752100"/>
            <a:ext cx="3800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0070C0"/>
                </a:solidFill>
              </a:rPr>
              <a:t>3</a:t>
            </a: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8FB2BB4F-6BFA-BEF7-7B70-BB5EB2206E65}"/>
              </a:ext>
            </a:extLst>
          </p:cNvPr>
          <p:cNvSpPr txBox="1"/>
          <p:nvPr/>
        </p:nvSpPr>
        <p:spPr>
          <a:xfrm>
            <a:off x="2995211" y="2752100"/>
            <a:ext cx="3800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DCF82428-9017-BD18-9D01-061C3EE9A4DD}"/>
              </a:ext>
            </a:extLst>
          </p:cNvPr>
          <p:cNvSpPr txBox="1"/>
          <p:nvPr/>
        </p:nvSpPr>
        <p:spPr>
          <a:xfrm>
            <a:off x="2455364" y="2752100"/>
            <a:ext cx="3800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00B050"/>
                </a:solidFill>
              </a:rPr>
              <a:t>1</a:t>
            </a:r>
          </a:p>
        </p:txBody>
      </p:sp>
      <p:pic>
        <p:nvPicPr>
          <p:cNvPr id="37" name="Image 36">
            <a:extLst>
              <a:ext uri="{FF2B5EF4-FFF2-40B4-BE49-F238E27FC236}">
                <a16:creationId xmlns:a16="http://schemas.microsoft.com/office/drawing/2014/main" id="{7328F9E2-7A5B-66D5-99AB-CBA3E68A6D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81641" y="2296919"/>
            <a:ext cx="1770356" cy="1014047"/>
          </a:xfrm>
          <a:prstGeom prst="rect">
            <a:avLst/>
          </a:prstGeom>
        </p:spPr>
      </p:pic>
      <p:sp>
        <p:nvSpPr>
          <p:cNvPr id="38" name="ZoneTexte 37">
            <a:extLst>
              <a:ext uri="{FF2B5EF4-FFF2-40B4-BE49-F238E27FC236}">
                <a16:creationId xmlns:a16="http://schemas.microsoft.com/office/drawing/2014/main" id="{A17A8169-30C9-4AD3-4D68-9BD62EC3A12F}"/>
              </a:ext>
            </a:extLst>
          </p:cNvPr>
          <p:cNvSpPr txBox="1"/>
          <p:nvPr/>
        </p:nvSpPr>
        <p:spPr>
          <a:xfrm>
            <a:off x="6215402" y="2752100"/>
            <a:ext cx="3800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0070C0"/>
                </a:solidFill>
              </a:rPr>
              <a:t>0</a:t>
            </a:r>
          </a:p>
        </p:txBody>
      </p:sp>
      <p:sp>
        <p:nvSpPr>
          <p:cNvPr id="39" name="ZoneTexte 38">
            <a:extLst>
              <a:ext uri="{FF2B5EF4-FFF2-40B4-BE49-F238E27FC236}">
                <a16:creationId xmlns:a16="http://schemas.microsoft.com/office/drawing/2014/main" id="{399FFF63-F0E7-D094-4C23-2D1D812DAB54}"/>
              </a:ext>
            </a:extLst>
          </p:cNvPr>
          <p:cNvSpPr txBox="1"/>
          <p:nvPr/>
        </p:nvSpPr>
        <p:spPr>
          <a:xfrm>
            <a:off x="5650138" y="2752100"/>
            <a:ext cx="3800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B7D014A7-F34F-1472-F82B-A78CC2FB464B}"/>
              </a:ext>
            </a:extLst>
          </p:cNvPr>
          <p:cNvSpPr txBox="1"/>
          <p:nvPr/>
        </p:nvSpPr>
        <p:spPr>
          <a:xfrm>
            <a:off x="5110291" y="2752100"/>
            <a:ext cx="3800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00B050"/>
                </a:solidFill>
              </a:rPr>
              <a:t>1</a:t>
            </a:r>
          </a:p>
        </p:txBody>
      </p:sp>
      <p:sp>
        <p:nvSpPr>
          <p:cNvPr id="41" name="ZoneTexte 40">
            <a:extLst>
              <a:ext uri="{FF2B5EF4-FFF2-40B4-BE49-F238E27FC236}">
                <a16:creationId xmlns:a16="http://schemas.microsoft.com/office/drawing/2014/main" id="{03C98C95-18F7-E555-4E24-52B4A1440199}"/>
              </a:ext>
            </a:extLst>
          </p:cNvPr>
          <p:cNvSpPr txBox="1"/>
          <p:nvPr/>
        </p:nvSpPr>
        <p:spPr>
          <a:xfrm>
            <a:off x="4310646" y="2311603"/>
            <a:ext cx="518261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4800" b="1" dirty="0">
                <a:solidFill>
                  <a:srgbClr val="E94067"/>
                </a:solidFill>
              </a:rPr>
              <a:t>&lt;</a:t>
            </a:r>
          </a:p>
        </p:txBody>
      </p:sp>
      <p:pic>
        <p:nvPicPr>
          <p:cNvPr id="42" name="Image 41">
            <a:extLst>
              <a:ext uri="{FF2B5EF4-FFF2-40B4-BE49-F238E27FC236}">
                <a16:creationId xmlns:a16="http://schemas.microsoft.com/office/drawing/2014/main" id="{1B007AAB-E8A4-C8B2-DD9E-869DFD54528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b="26435"/>
          <a:stretch>
            <a:fillRect/>
          </a:stretch>
        </p:blipFill>
        <p:spPr>
          <a:xfrm>
            <a:off x="1375581" y="3429004"/>
            <a:ext cx="6048997" cy="2331829"/>
          </a:xfrm>
          <a:prstGeom prst="rect">
            <a:avLst/>
          </a:prstGeom>
        </p:spPr>
      </p:pic>
      <p:sp>
        <p:nvSpPr>
          <p:cNvPr id="43" name="ZoneTexte 42">
            <a:extLst>
              <a:ext uri="{FF2B5EF4-FFF2-40B4-BE49-F238E27FC236}">
                <a16:creationId xmlns:a16="http://schemas.microsoft.com/office/drawing/2014/main" id="{008B8B80-7F1A-3FFC-3EE8-78E14B5D2DD7}"/>
              </a:ext>
            </a:extLst>
          </p:cNvPr>
          <p:cNvSpPr txBox="1"/>
          <p:nvPr/>
        </p:nvSpPr>
        <p:spPr>
          <a:xfrm>
            <a:off x="1740668" y="5761233"/>
            <a:ext cx="54943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rgbClr val="00B050"/>
                </a:solidFill>
              </a:rPr>
              <a:t>…	    	 …	    	 …</a:t>
            </a:r>
          </a:p>
        </p:txBody>
      </p:sp>
      <p:grpSp>
        <p:nvGrpSpPr>
          <p:cNvPr id="44" name="Groupe 43">
            <a:extLst>
              <a:ext uri="{FF2B5EF4-FFF2-40B4-BE49-F238E27FC236}">
                <a16:creationId xmlns:a16="http://schemas.microsoft.com/office/drawing/2014/main" id="{CF44EE0D-F238-C8AE-7913-F791DC669ACF}"/>
              </a:ext>
            </a:extLst>
          </p:cNvPr>
          <p:cNvGrpSpPr/>
          <p:nvPr/>
        </p:nvGrpSpPr>
        <p:grpSpPr>
          <a:xfrm>
            <a:off x="1812668" y="5811432"/>
            <a:ext cx="1973375" cy="946498"/>
            <a:chOff x="4529348" y="5039317"/>
            <a:chExt cx="1973375" cy="946498"/>
          </a:xfrm>
        </p:grpSpPr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08FC24E5-7641-674C-68EF-6EDBC3A8C8EE}"/>
                </a:ext>
              </a:extLst>
            </p:cNvPr>
            <p:cNvSpPr/>
            <p:nvPr/>
          </p:nvSpPr>
          <p:spPr>
            <a:xfrm>
              <a:off x="551342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C00000"/>
                  </a:solidFill>
                </a:rPr>
                <a:t>D</a:t>
              </a:r>
              <a:endParaRPr lang="fr-FR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D42A1EF8-D98C-E3B2-2C16-992287F5930B}"/>
                </a:ext>
              </a:extLst>
            </p:cNvPr>
            <p:cNvSpPr/>
            <p:nvPr/>
          </p:nvSpPr>
          <p:spPr>
            <a:xfrm>
              <a:off x="600807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70C0"/>
                  </a:solidFill>
                </a:rPr>
                <a:t>U</a:t>
              </a:r>
              <a:endParaRPr lang="fr-FR" sz="1400" b="1" dirty="0">
                <a:solidFill>
                  <a:srgbClr val="0070C0"/>
                </a:solidFill>
              </a:endParaRP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5F8D5787-1FE1-1249-6955-489C502E02C7}"/>
                </a:ext>
              </a:extLst>
            </p:cNvPr>
            <p:cNvSpPr/>
            <p:nvPr/>
          </p:nvSpPr>
          <p:spPr>
            <a:xfrm>
              <a:off x="551342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4</a:t>
              </a: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D5FFFAC2-32BE-A853-414E-406D619A9BCA}"/>
                </a:ext>
              </a:extLst>
            </p:cNvPr>
            <p:cNvSpPr/>
            <p:nvPr/>
          </p:nvSpPr>
          <p:spPr>
            <a:xfrm>
              <a:off x="600807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3DF97660-3BDE-E2FE-B722-4F1B6B2667C3}"/>
                </a:ext>
              </a:extLst>
            </p:cNvPr>
            <p:cNvSpPr/>
            <p:nvPr/>
          </p:nvSpPr>
          <p:spPr>
            <a:xfrm>
              <a:off x="5022256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B050"/>
                  </a:solidFill>
                </a:rPr>
                <a:t>C</a:t>
              </a:r>
              <a:endParaRPr lang="fr-FR" sz="1400" b="1" dirty="0">
                <a:solidFill>
                  <a:srgbClr val="00B050"/>
                </a:solidFill>
              </a:endParaRP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4DD151FE-9B64-9293-C49A-B52CDE913886}"/>
                </a:ext>
              </a:extLst>
            </p:cNvPr>
            <p:cNvSpPr/>
            <p:nvPr/>
          </p:nvSpPr>
          <p:spPr>
            <a:xfrm>
              <a:off x="5022256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4</a:t>
              </a: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0DB23615-1C25-465E-6CF6-D7A9CDCFE464}"/>
                </a:ext>
              </a:extLst>
            </p:cNvPr>
            <p:cNvSpPr/>
            <p:nvPr/>
          </p:nvSpPr>
          <p:spPr>
            <a:xfrm>
              <a:off x="4529348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M</a:t>
              </a:r>
              <a:endParaRPr lang="fr-FR" sz="1400" b="1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B48D13DC-54A0-19A9-79CC-32059CFA8283}"/>
                </a:ext>
              </a:extLst>
            </p:cNvPr>
            <p:cNvSpPr/>
            <p:nvPr/>
          </p:nvSpPr>
          <p:spPr>
            <a:xfrm>
              <a:off x="4529348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1</a:t>
              </a:r>
            </a:p>
          </p:txBody>
        </p:sp>
      </p:grpSp>
      <p:grpSp>
        <p:nvGrpSpPr>
          <p:cNvPr id="53" name="Groupe 52">
            <a:extLst>
              <a:ext uri="{FF2B5EF4-FFF2-40B4-BE49-F238E27FC236}">
                <a16:creationId xmlns:a16="http://schemas.microsoft.com/office/drawing/2014/main" id="{A1016736-2170-2949-D043-88265ED18987}"/>
              </a:ext>
            </a:extLst>
          </p:cNvPr>
          <p:cNvGrpSpPr/>
          <p:nvPr/>
        </p:nvGrpSpPr>
        <p:grpSpPr>
          <a:xfrm>
            <a:off x="5110291" y="5811432"/>
            <a:ext cx="1973375" cy="946498"/>
            <a:chOff x="4529348" y="5039317"/>
            <a:chExt cx="1973375" cy="946498"/>
          </a:xfrm>
        </p:grpSpPr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0DEEB351-B473-A721-F590-45921E8371EB}"/>
                </a:ext>
              </a:extLst>
            </p:cNvPr>
            <p:cNvSpPr/>
            <p:nvPr/>
          </p:nvSpPr>
          <p:spPr>
            <a:xfrm>
              <a:off x="551342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C00000"/>
                  </a:solidFill>
                </a:rPr>
                <a:t>D</a:t>
              </a:r>
              <a:endParaRPr lang="fr-FR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AAD1F49D-B8AE-7C39-DF50-36EA1189F224}"/>
                </a:ext>
              </a:extLst>
            </p:cNvPr>
            <p:cNvSpPr/>
            <p:nvPr/>
          </p:nvSpPr>
          <p:spPr>
            <a:xfrm>
              <a:off x="600807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70C0"/>
                  </a:solidFill>
                </a:rPr>
                <a:t>U</a:t>
              </a:r>
              <a:endParaRPr lang="fr-FR" sz="1400" b="1" dirty="0">
                <a:solidFill>
                  <a:srgbClr val="0070C0"/>
                </a:solidFill>
              </a:endParaRPr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39D497EC-FC89-440D-5ED4-2AD99A2CF191}"/>
                </a:ext>
              </a:extLst>
            </p:cNvPr>
            <p:cNvSpPr/>
            <p:nvPr/>
          </p:nvSpPr>
          <p:spPr>
            <a:xfrm>
              <a:off x="551342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3</a:t>
              </a:r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8CA929FD-90E6-2AFB-18FF-139537AD9E30}"/>
                </a:ext>
              </a:extLst>
            </p:cNvPr>
            <p:cNvSpPr/>
            <p:nvPr/>
          </p:nvSpPr>
          <p:spPr>
            <a:xfrm>
              <a:off x="600807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3</a:t>
              </a: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44A69C68-645A-301E-76F6-7FA1F8B0B38D}"/>
                </a:ext>
              </a:extLst>
            </p:cNvPr>
            <p:cNvSpPr/>
            <p:nvPr/>
          </p:nvSpPr>
          <p:spPr>
            <a:xfrm>
              <a:off x="5022256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B050"/>
                  </a:solidFill>
                </a:rPr>
                <a:t>C</a:t>
              </a:r>
              <a:endParaRPr lang="fr-FR" sz="1400" b="1" dirty="0">
                <a:solidFill>
                  <a:srgbClr val="00B050"/>
                </a:solidFill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3474A910-9C7C-0E2F-7A94-CB98D431A521}"/>
                </a:ext>
              </a:extLst>
            </p:cNvPr>
            <p:cNvSpPr/>
            <p:nvPr/>
          </p:nvSpPr>
          <p:spPr>
            <a:xfrm>
              <a:off x="5022256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4</a:t>
              </a:r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7BAE7153-65E8-5D3C-E875-2F8D41760248}"/>
                </a:ext>
              </a:extLst>
            </p:cNvPr>
            <p:cNvSpPr/>
            <p:nvPr/>
          </p:nvSpPr>
          <p:spPr>
            <a:xfrm>
              <a:off x="4529348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M</a:t>
              </a:r>
              <a:endParaRPr lang="fr-FR" sz="1400" b="1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82AA309D-FC16-FAC6-D73A-A482969BC992}"/>
                </a:ext>
              </a:extLst>
            </p:cNvPr>
            <p:cNvSpPr/>
            <p:nvPr/>
          </p:nvSpPr>
          <p:spPr>
            <a:xfrm>
              <a:off x="4529348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1</a:t>
              </a:r>
            </a:p>
          </p:txBody>
        </p:sp>
      </p:grpSp>
      <p:sp>
        <p:nvSpPr>
          <p:cNvPr id="62" name="ZoneTexte 61">
            <a:extLst>
              <a:ext uri="{FF2B5EF4-FFF2-40B4-BE49-F238E27FC236}">
                <a16:creationId xmlns:a16="http://schemas.microsoft.com/office/drawing/2014/main" id="{6596D417-D0C5-FFF2-0E02-62AC46B2D312}"/>
              </a:ext>
            </a:extLst>
          </p:cNvPr>
          <p:cNvSpPr txBox="1"/>
          <p:nvPr/>
        </p:nvSpPr>
        <p:spPr>
          <a:xfrm>
            <a:off x="4140950" y="5905148"/>
            <a:ext cx="518261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4800" b="1" dirty="0">
                <a:solidFill>
                  <a:srgbClr val="E94067"/>
                </a:solidFill>
              </a:rPr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766255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36" grpId="0"/>
      <p:bldP spid="38" grpId="0"/>
      <p:bldP spid="39" grpId="0"/>
      <p:bldP spid="40" grpId="0"/>
      <p:bldP spid="41" grpId="0" animBg="1"/>
      <p:bldP spid="6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3/4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EC861F31-BA7A-047B-0071-69CE09B49B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8242" y="395006"/>
            <a:ext cx="5547359" cy="2915960"/>
          </a:xfrm>
          <a:prstGeom prst="rect">
            <a:avLst/>
          </a:prstGeom>
        </p:spPr>
      </p:pic>
      <p:sp>
        <p:nvSpPr>
          <p:cNvPr id="8" name="Titre 1">
            <a:extLst>
              <a:ext uri="{FF2B5EF4-FFF2-40B4-BE49-F238E27FC236}">
                <a16:creationId xmlns:a16="http://schemas.microsoft.com/office/drawing/2014/main" id="{264C3E26-839B-23AF-CD5F-874B694D1E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4804" y="-72332"/>
            <a:ext cx="7886700" cy="541357"/>
          </a:xfrm>
        </p:spPr>
        <p:txBody>
          <a:bodyPr>
            <a:normAutofit/>
          </a:bodyPr>
          <a:lstStyle/>
          <a:p>
            <a:pPr algn="ctr"/>
            <a:r>
              <a:rPr lang="fr-FR" sz="2400" dirty="0"/>
              <a:t>Écris les 2 nombres en chiffres et compare-les.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8FBF95D-6A0D-5A44-B400-A0C729A866BA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3218BA29-5B4F-8ABB-EFBF-59375A4A7774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9592219F-A8DF-AE53-3242-78EBEFEBA75F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pic>
        <p:nvPicPr>
          <p:cNvPr id="39" name="Image 38">
            <a:extLst>
              <a:ext uri="{FF2B5EF4-FFF2-40B4-BE49-F238E27FC236}">
                <a16:creationId xmlns:a16="http://schemas.microsoft.com/office/drawing/2014/main" id="{0169B515-E0A7-912D-215D-5D486B0EC8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8940" y="3581701"/>
            <a:ext cx="6106120" cy="3213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654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3/4</a:t>
            </a:r>
          </a:p>
        </p:txBody>
      </p:sp>
      <p:sp>
        <p:nvSpPr>
          <p:cNvPr id="11" name="Titre 1">
            <a:extLst>
              <a:ext uri="{FF2B5EF4-FFF2-40B4-BE49-F238E27FC236}">
                <a16:creationId xmlns:a16="http://schemas.microsoft.com/office/drawing/2014/main" id="{C482266E-CB87-4DDD-B087-E90C8AC3A7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5418" y="-86073"/>
            <a:ext cx="7886700" cy="541357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CB7537A-3384-8EA2-C456-5F4983CB966F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F4134092-4A56-EC54-BB4B-FDEB40241EB9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4" name="Rectangle 43">
            <a:extLst>
              <a:ext uri="{FF2B5EF4-FFF2-40B4-BE49-F238E27FC236}">
                <a16:creationId xmlns:a16="http://schemas.microsoft.com/office/drawing/2014/main" id="{A07EA5E4-DE39-F070-8BF8-F486400E4EFE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pic>
        <p:nvPicPr>
          <p:cNvPr id="45" name="Image 44">
            <a:extLst>
              <a:ext uri="{FF2B5EF4-FFF2-40B4-BE49-F238E27FC236}">
                <a16:creationId xmlns:a16="http://schemas.microsoft.com/office/drawing/2014/main" id="{9C46A66E-0E87-7FCA-F0E4-616D436AC8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2130" y="2296918"/>
            <a:ext cx="1770356" cy="1014047"/>
          </a:xfrm>
          <a:prstGeom prst="rect">
            <a:avLst/>
          </a:prstGeom>
        </p:spPr>
      </p:pic>
      <p:sp>
        <p:nvSpPr>
          <p:cNvPr id="46" name="ZoneTexte 45">
            <a:extLst>
              <a:ext uri="{FF2B5EF4-FFF2-40B4-BE49-F238E27FC236}">
                <a16:creationId xmlns:a16="http://schemas.microsoft.com/office/drawing/2014/main" id="{975D2C50-34B7-ED61-EDC4-E20B54E794C4}"/>
              </a:ext>
            </a:extLst>
          </p:cNvPr>
          <p:cNvSpPr txBox="1"/>
          <p:nvPr/>
        </p:nvSpPr>
        <p:spPr>
          <a:xfrm>
            <a:off x="3560475" y="2752100"/>
            <a:ext cx="3800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0070C0"/>
                </a:solidFill>
              </a:rPr>
              <a:t>6</a:t>
            </a:r>
          </a:p>
        </p:txBody>
      </p:sp>
      <p:sp>
        <p:nvSpPr>
          <p:cNvPr id="47" name="ZoneTexte 46">
            <a:extLst>
              <a:ext uri="{FF2B5EF4-FFF2-40B4-BE49-F238E27FC236}">
                <a16:creationId xmlns:a16="http://schemas.microsoft.com/office/drawing/2014/main" id="{B9C6343B-DEC1-99F1-7728-E73AD4FBE7FA}"/>
              </a:ext>
            </a:extLst>
          </p:cNvPr>
          <p:cNvSpPr txBox="1"/>
          <p:nvPr/>
        </p:nvSpPr>
        <p:spPr>
          <a:xfrm>
            <a:off x="3040654" y="2752100"/>
            <a:ext cx="3800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48" name="ZoneTexte 47">
            <a:extLst>
              <a:ext uri="{FF2B5EF4-FFF2-40B4-BE49-F238E27FC236}">
                <a16:creationId xmlns:a16="http://schemas.microsoft.com/office/drawing/2014/main" id="{B247C6ED-1CE3-8531-CE64-B263B6163D8A}"/>
              </a:ext>
            </a:extLst>
          </p:cNvPr>
          <p:cNvSpPr txBox="1"/>
          <p:nvPr/>
        </p:nvSpPr>
        <p:spPr>
          <a:xfrm>
            <a:off x="2455364" y="2752100"/>
            <a:ext cx="3800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00B050"/>
                </a:solidFill>
              </a:rPr>
              <a:t>1</a:t>
            </a:r>
          </a:p>
        </p:txBody>
      </p:sp>
      <p:pic>
        <p:nvPicPr>
          <p:cNvPr id="49" name="Image 48">
            <a:extLst>
              <a:ext uri="{FF2B5EF4-FFF2-40B4-BE49-F238E27FC236}">
                <a16:creationId xmlns:a16="http://schemas.microsoft.com/office/drawing/2014/main" id="{24B0F797-4EF8-C7CA-AFD8-7A8B35F9B0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1641" y="2296919"/>
            <a:ext cx="1770356" cy="1014047"/>
          </a:xfrm>
          <a:prstGeom prst="rect">
            <a:avLst/>
          </a:prstGeom>
        </p:spPr>
      </p:pic>
      <p:sp>
        <p:nvSpPr>
          <p:cNvPr id="50" name="ZoneTexte 49">
            <a:extLst>
              <a:ext uri="{FF2B5EF4-FFF2-40B4-BE49-F238E27FC236}">
                <a16:creationId xmlns:a16="http://schemas.microsoft.com/office/drawing/2014/main" id="{B42C3B1C-0068-1C48-8D7D-C8FD641ABC31}"/>
              </a:ext>
            </a:extLst>
          </p:cNvPr>
          <p:cNvSpPr txBox="1"/>
          <p:nvPr/>
        </p:nvSpPr>
        <p:spPr>
          <a:xfrm>
            <a:off x="6215402" y="2752100"/>
            <a:ext cx="3800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0070C0"/>
                </a:solidFill>
              </a:rPr>
              <a:t>8</a:t>
            </a:r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6DD80A63-529C-8946-A7B9-8C3E07DE568E}"/>
              </a:ext>
            </a:extLst>
          </p:cNvPr>
          <p:cNvSpPr txBox="1"/>
          <p:nvPr/>
        </p:nvSpPr>
        <p:spPr>
          <a:xfrm>
            <a:off x="5650138" y="2752100"/>
            <a:ext cx="3800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52" name="ZoneTexte 51">
            <a:extLst>
              <a:ext uri="{FF2B5EF4-FFF2-40B4-BE49-F238E27FC236}">
                <a16:creationId xmlns:a16="http://schemas.microsoft.com/office/drawing/2014/main" id="{2A0F5D03-8C30-F6AD-1841-339B22E1D89C}"/>
              </a:ext>
            </a:extLst>
          </p:cNvPr>
          <p:cNvSpPr txBox="1"/>
          <p:nvPr/>
        </p:nvSpPr>
        <p:spPr>
          <a:xfrm>
            <a:off x="5110291" y="2752100"/>
            <a:ext cx="3800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00B050"/>
                </a:solidFill>
              </a:rPr>
              <a:t>1</a:t>
            </a:r>
          </a:p>
        </p:txBody>
      </p:sp>
      <p:sp>
        <p:nvSpPr>
          <p:cNvPr id="53" name="ZoneTexte 52">
            <a:extLst>
              <a:ext uri="{FF2B5EF4-FFF2-40B4-BE49-F238E27FC236}">
                <a16:creationId xmlns:a16="http://schemas.microsoft.com/office/drawing/2014/main" id="{E1193CC2-F98E-94EC-6DF2-8F85E246B20C}"/>
              </a:ext>
            </a:extLst>
          </p:cNvPr>
          <p:cNvSpPr txBox="1"/>
          <p:nvPr/>
        </p:nvSpPr>
        <p:spPr>
          <a:xfrm>
            <a:off x="4310646" y="2311603"/>
            <a:ext cx="518261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4800" b="1" dirty="0">
                <a:solidFill>
                  <a:srgbClr val="E94067"/>
                </a:solidFill>
              </a:rPr>
              <a:t>&gt;</a:t>
            </a:r>
          </a:p>
        </p:txBody>
      </p:sp>
      <p:pic>
        <p:nvPicPr>
          <p:cNvPr id="54" name="Image 53">
            <a:extLst>
              <a:ext uri="{FF2B5EF4-FFF2-40B4-BE49-F238E27FC236}">
                <a16:creationId xmlns:a16="http://schemas.microsoft.com/office/drawing/2014/main" id="{072641CE-F7C1-D0FA-3D6B-15C4894DFB2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3353" b="26265"/>
          <a:stretch>
            <a:fillRect/>
          </a:stretch>
        </p:blipFill>
        <p:spPr>
          <a:xfrm>
            <a:off x="2044392" y="364626"/>
            <a:ext cx="5055216" cy="1870244"/>
          </a:xfrm>
          <a:prstGeom prst="rect">
            <a:avLst/>
          </a:prstGeom>
        </p:spPr>
      </p:pic>
      <p:pic>
        <p:nvPicPr>
          <p:cNvPr id="55" name="Image 54">
            <a:extLst>
              <a:ext uri="{FF2B5EF4-FFF2-40B4-BE49-F238E27FC236}">
                <a16:creationId xmlns:a16="http://schemas.microsoft.com/office/drawing/2014/main" id="{C5C0E498-E858-06C5-3A9A-EF390E9CA70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53" t="-487" r="-53" b="25938"/>
          <a:stretch>
            <a:fillRect/>
          </a:stretch>
        </p:blipFill>
        <p:spPr>
          <a:xfrm>
            <a:off x="1606151" y="3425217"/>
            <a:ext cx="6106120" cy="2395827"/>
          </a:xfrm>
          <a:prstGeom prst="rect">
            <a:avLst/>
          </a:prstGeom>
        </p:spPr>
      </p:pic>
      <p:sp>
        <p:nvSpPr>
          <p:cNvPr id="56" name="ZoneTexte 55">
            <a:extLst>
              <a:ext uri="{FF2B5EF4-FFF2-40B4-BE49-F238E27FC236}">
                <a16:creationId xmlns:a16="http://schemas.microsoft.com/office/drawing/2014/main" id="{C9940732-2956-0B4A-849F-C358E2229A65}"/>
              </a:ext>
            </a:extLst>
          </p:cNvPr>
          <p:cNvSpPr txBox="1"/>
          <p:nvPr/>
        </p:nvSpPr>
        <p:spPr>
          <a:xfrm>
            <a:off x="1971327" y="5723697"/>
            <a:ext cx="54943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rgbClr val="00B050"/>
                </a:solidFill>
              </a:rPr>
              <a:t>…	    	 …	    	 …</a:t>
            </a:r>
          </a:p>
        </p:txBody>
      </p:sp>
      <p:grpSp>
        <p:nvGrpSpPr>
          <p:cNvPr id="57" name="Groupe 56">
            <a:extLst>
              <a:ext uri="{FF2B5EF4-FFF2-40B4-BE49-F238E27FC236}">
                <a16:creationId xmlns:a16="http://schemas.microsoft.com/office/drawing/2014/main" id="{EF4DD438-2EDA-0EAB-E67D-CF9F5C5501AB}"/>
              </a:ext>
            </a:extLst>
          </p:cNvPr>
          <p:cNvGrpSpPr/>
          <p:nvPr/>
        </p:nvGrpSpPr>
        <p:grpSpPr>
          <a:xfrm>
            <a:off x="2043327" y="5773896"/>
            <a:ext cx="1973375" cy="946498"/>
            <a:chOff x="4529348" y="5039317"/>
            <a:chExt cx="1973375" cy="946498"/>
          </a:xfrm>
        </p:grpSpPr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A3A4ADCD-21C9-A88E-343D-00C4CC01AF5E}"/>
                </a:ext>
              </a:extLst>
            </p:cNvPr>
            <p:cNvSpPr/>
            <p:nvPr/>
          </p:nvSpPr>
          <p:spPr>
            <a:xfrm>
              <a:off x="551342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C00000"/>
                  </a:solidFill>
                </a:rPr>
                <a:t>D</a:t>
              </a:r>
              <a:endParaRPr lang="fr-FR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C6BC58EE-5F00-1E21-97CC-823AA0928933}"/>
                </a:ext>
              </a:extLst>
            </p:cNvPr>
            <p:cNvSpPr/>
            <p:nvPr/>
          </p:nvSpPr>
          <p:spPr>
            <a:xfrm>
              <a:off x="600807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70C0"/>
                  </a:solidFill>
                </a:rPr>
                <a:t>U</a:t>
              </a:r>
              <a:endParaRPr lang="fr-FR" sz="1400" b="1" dirty="0">
                <a:solidFill>
                  <a:srgbClr val="0070C0"/>
                </a:solidFill>
              </a:endParaRPr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E04CE1EE-672B-C417-177C-27B32ADE04A7}"/>
                </a:ext>
              </a:extLst>
            </p:cNvPr>
            <p:cNvSpPr/>
            <p:nvPr/>
          </p:nvSpPr>
          <p:spPr>
            <a:xfrm>
              <a:off x="551342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96EA6B8A-EC19-EDD1-47D9-C450B5CCAFF2}"/>
                </a:ext>
              </a:extLst>
            </p:cNvPr>
            <p:cNvSpPr/>
            <p:nvPr/>
          </p:nvSpPr>
          <p:spPr>
            <a:xfrm>
              <a:off x="600807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A024C083-179C-2584-DCBD-CE1C9433F406}"/>
                </a:ext>
              </a:extLst>
            </p:cNvPr>
            <p:cNvSpPr/>
            <p:nvPr/>
          </p:nvSpPr>
          <p:spPr>
            <a:xfrm>
              <a:off x="5022256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B050"/>
                  </a:solidFill>
                </a:rPr>
                <a:t>C</a:t>
              </a:r>
              <a:endParaRPr lang="fr-FR" sz="1400" b="1" dirty="0">
                <a:solidFill>
                  <a:srgbClr val="00B050"/>
                </a:solidFill>
              </a:endParaRPr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92BE0492-120E-038D-1A83-80809E1BC86F}"/>
                </a:ext>
              </a:extLst>
            </p:cNvPr>
            <p:cNvSpPr/>
            <p:nvPr/>
          </p:nvSpPr>
          <p:spPr>
            <a:xfrm>
              <a:off x="5022256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2</a:t>
              </a: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F27BD225-280B-5827-8CA5-0DA7A5ACF71A}"/>
                </a:ext>
              </a:extLst>
            </p:cNvPr>
            <p:cNvSpPr/>
            <p:nvPr/>
          </p:nvSpPr>
          <p:spPr>
            <a:xfrm>
              <a:off x="4529348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M</a:t>
              </a:r>
              <a:endParaRPr lang="fr-FR" sz="1400" b="1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2D95D003-758B-3B56-D98D-6BD9501BFA28}"/>
                </a:ext>
              </a:extLst>
            </p:cNvPr>
            <p:cNvSpPr/>
            <p:nvPr/>
          </p:nvSpPr>
          <p:spPr>
            <a:xfrm>
              <a:off x="4529348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3</a:t>
              </a:r>
            </a:p>
          </p:txBody>
        </p:sp>
      </p:grpSp>
      <p:grpSp>
        <p:nvGrpSpPr>
          <p:cNvPr id="66" name="Groupe 65">
            <a:extLst>
              <a:ext uri="{FF2B5EF4-FFF2-40B4-BE49-F238E27FC236}">
                <a16:creationId xmlns:a16="http://schemas.microsoft.com/office/drawing/2014/main" id="{F5C32445-C7AB-029D-4620-5AEB4F327F7F}"/>
              </a:ext>
            </a:extLst>
          </p:cNvPr>
          <p:cNvGrpSpPr/>
          <p:nvPr/>
        </p:nvGrpSpPr>
        <p:grpSpPr>
          <a:xfrm>
            <a:off x="5340950" y="5773896"/>
            <a:ext cx="1973375" cy="946498"/>
            <a:chOff x="4529348" y="5039317"/>
            <a:chExt cx="1973375" cy="946498"/>
          </a:xfrm>
        </p:grpSpPr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D01E56F6-E2FF-84E0-5FEF-8CD6B362F769}"/>
                </a:ext>
              </a:extLst>
            </p:cNvPr>
            <p:cNvSpPr/>
            <p:nvPr/>
          </p:nvSpPr>
          <p:spPr>
            <a:xfrm>
              <a:off x="551342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C00000"/>
                  </a:solidFill>
                </a:rPr>
                <a:t>D</a:t>
              </a:r>
              <a:endParaRPr lang="fr-FR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0D85BB7D-F9EC-2EB5-EDBA-02C5FCB45AD3}"/>
                </a:ext>
              </a:extLst>
            </p:cNvPr>
            <p:cNvSpPr/>
            <p:nvPr/>
          </p:nvSpPr>
          <p:spPr>
            <a:xfrm>
              <a:off x="600807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70C0"/>
                  </a:solidFill>
                </a:rPr>
                <a:t>U</a:t>
              </a:r>
              <a:endParaRPr lang="fr-FR" sz="1400" b="1" dirty="0">
                <a:solidFill>
                  <a:srgbClr val="0070C0"/>
                </a:solidFill>
              </a:endParaRPr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794E0BFA-D96B-9345-5F83-CDAE723FB41A}"/>
                </a:ext>
              </a:extLst>
            </p:cNvPr>
            <p:cNvSpPr/>
            <p:nvPr/>
          </p:nvSpPr>
          <p:spPr>
            <a:xfrm>
              <a:off x="551342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A3F0D065-120C-F0B3-55F7-99EF9F747FFC}"/>
                </a:ext>
              </a:extLst>
            </p:cNvPr>
            <p:cNvSpPr/>
            <p:nvPr/>
          </p:nvSpPr>
          <p:spPr>
            <a:xfrm>
              <a:off x="600807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2</a:t>
              </a:r>
            </a:p>
          </p:txBody>
        </p: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853739A2-CCEE-7269-62F9-FCB1A6980BAA}"/>
                </a:ext>
              </a:extLst>
            </p:cNvPr>
            <p:cNvSpPr/>
            <p:nvPr/>
          </p:nvSpPr>
          <p:spPr>
            <a:xfrm>
              <a:off x="5022256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B050"/>
                  </a:solidFill>
                </a:rPr>
                <a:t>C</a:t>
              </a:r>
              <a:endParaRPr lang="fr-FR" sz="1400" b="1" dirty="0">
                <a:solidFill>
                  <a:srgbClr val="00B050"/>
                </a:solidFill>
              </a:endParaRPr>
            </a:p>
          </p:txBody>
        </p: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7BED99D1-8255-376A-9A44-CA2F1A6AB7BF}"/>
                </a:ext>
              </a:extLst>
            </p:cNvPr>
            <p:cNvSpPr/>
            <p:nvPr/>
          </p:nvSpPr>
          <p:spPr>
            <a:xfrm>
              <a:off x="5022256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2</a:t>
              </a:r>
            </a:p>
          </p:txBody>
        </p: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6B91E18C-2A21-7039-854B-CF2292471326}"/>
                </a:ext>
              </a:extLst>
            </p:cNvPr>
            <p:cNvSpPr/>
            <p:nvPr/>
          </p:nvSpPr>
          <p:spPr>
            <a:xfrm>
              <a:off x="4529348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M</a:t>
              </a:r>
              <a:endParaRPr lang="fr-FR" sz="1400" b="1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ECECAD0A-9428-4916-5F7D-F61469DF4CA6}"/>
                </a:ext>
              </a:extLst>
            </p:cNvPr>
            <p:cNvSpPr/>
            <p:nvPr/>
          </p:nvSpPr>
          <p:spPr>
            <a:xfrm>
              <a:off x="4529348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3</a:t>
              </a:r>
            </a:p>
          </p:txBody>
        </p:sp>
      </p:grpSp>
      <p:sp>
        <p:nvSpPr>
          <p:cNvPr id="75" name="ZoneTexte 74">
            <a:extLst>
              <a:ext uri="{FF2B5EF4-FFF2-40B4-BE49-F238E27FC236}">
                <a16:creationId xmlns:a16="http://schemas.microsoft.com/office/drawing/2014/main" id="{8A390643-E58E-7E2A-2DC0-037026F40566}"/>
              </a:ext>
            </a:extLst>
          </p:cNvPr>
          <p:cNvSpPr txBox="1"/>
          <p:nvPr/>
        </p:nvSpPr>
        <p:spPr>
          <a:xfrm>
            <a:off x="4371609" y="5867612"/>
            <a:ext cx="518261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4800" b="1" dirty="0">
                <a:solidFill>
                  <a:srgbClr val="E94067"/>
                </a:solidFill>
              </a:rPr>
              <a:t>&gt;</a:t>
            </a:r>
          </a:p>
        </p:txBody>
      </p:sp>
    </p:spTree>
    <p:extLst>
      <p:ext uri="{BB962C8B-B14F-4D97-AF65-F5344CB8AC3E}">
        <p14:creationId xmlns:p14="http://schemas.microsoft.com/office/powerpoint/2010/main" val="1695589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7" grpId="0"/>
      <p:bldP spid="48" grpId="0"/>
      <p:bldP spid="50" grpId="0"/>
      <p:bldP spid="51" grpId="0"/>
      <p:bldP spid="52" grpId="0"/>
      <p:bldP spid="53" grpId="0" animBg="1"/>
      <p:bldP spid="7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4/4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1DAB8B56-9711-AD64-50BA-8CF515ECE0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5860" y="426151"/>
            <a:ext cx="5432280" cy="2758703"/>
          </a:xfrm>
          <a:prstGeom prst="rect">
            <a:avLst/>
          </a:prstGeom>
        </p:spPr>
      </p:pic>
      <p:sp>
        <p:nvSpPr>
          <p:cNvPr id="13" name="Titre 1">
            <a:extLst>
              <a:ext uri="{FF2B5EF4-FFF2-40B4-BE49-F238E27FC236}">
                <a16:creationId xmlns:a16="http://schemas.microsoft.com/office/drawing/2014/main" id="{E72FC19A-E5DB-23B3-DA7C-21C2382FA8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4804" y="-72332"/>
            <a:ext cx="7886700" cy="541357"/>
          </a:xfrm>
        </p:spPr>
        <p:txBody>
          <a:bodyPr>
            <a:normAutofit/>
          </a:bodyPr>
          <a:lstStyle/>
          <a:p>
            <a:pPr algn="ctr"/>
            <a:r>
              <a:rPr lang="fr-FR" sz="2400" dirty="0"/>
              <a:t>Écris les 2 nombres en chiffres et compare-les.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E7B3939F-DF4D-7D05-003B-5ADC05873C87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60808C41-78DF-6B82-1BB7-42AEBF81AC1F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2" name="Rectangle 21">
            <a:extLst>
              <a:ext uri="{FF2B5EF4-FFF2-40B4-BE49-F238E27FC236}">
                <a16:creationId xmlns:a16="http://schemas.microsoft.com/office/drawing/2014/main" id="{F2493134-FE2F-D1F2-C124-944EC712D37D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C3F29027-4864-BF51-88CD-03B37FBDE5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3417" y="3429000"/>
            <a:ext cx="6257165" cy="3317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83880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4/4</a:t>
            </a:r>
          </a:p>
        </p:txBody>
      </p:sp>
      <p:sp>
        <p:nvSpPr>
          <p:cNvPr id="8" name="Titre 1">
            <a:extLst>
              <a:ext uri="{FF2B5EF4-FFF2-40B4-BE49-F238E27FC236}">
                <a16:creationId xmlns:a16="http://schemas.microsoft.com/office/drawing/2014/main" id="{0AA09143-A320-4D71-5F37-5DE1506DB1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5418" y="-86073"/>
            <a:ext cx="7886700" cy="541357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8B9E5A2-B555-CD63-DEB2-578FD33D22D7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38A5141-2AC9-1756-EFD9-6383CE57D7FE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pic>
        <p:nvPicPr>
          <p:cNvPr id="20" name="Image 19">
            <a:extLst>
              <a:ext uri="{FF2B5EF4-FFF2-40B4-BE49-F238E27FC236}">
                <a16:creationId xmlns:a16="http://schemas.microsoft.com/office/drawing/2014/main" id="{7C8BBACE-73D5-BB2F-E5D1-C662B2C18B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2130" y="2296918"/>
            <a:ext cx="1770356" cy="1014047"/>
          </a:xfrm>
          <a:prstGeom prst="rect">
            <a:avLst/>
          </a:prstGeom>
        </p:spPr>
      </p:pic>
      <p:sp>
        <p:nvSpPr>
          <p:cNvPr id="30" name="ZoneTexte 29">
            <a:extLst>
              <a:ext uri="{FF2B5EF4-FFF2-40B4-BE49-F238E27FC236}">
                <a16:creationId xmlns:a16="http://schemas.microsoft.com/office/drawing/2014/main" id="{11D8323A-6895-2B92-F6A2-181D28E5CC18}"/>
              </a:ext>
            </a:extLst>
          </p:cNvPr>
          <p:cNvSpPr txBox="1"/>
          <p:nvPr/>
        </p:nvSpPr>
        <p:spPr>
          <a:xfrm>
            <a:off x="3560475" y="2752100"/>
            <a:ext cx="3800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0070C0"/>
                </a:solidFill>
              </a:rPr>
              <a:t>0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4402FB0C-369B-6889-AFD7-A4052E2E9BEC}"/>
              </a:ext>
            </a:extLst>
          </p:cNvPr>
          <p:cNvSpPr txBox="1"/>
          <p:nvPr/>
        </p:nvSpPr>
        <p:spPr>
          <a:xfrm>
            <a:off x="3040654" y="2752100"/>
            <a:ext cx="3800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09274870-AD75-0041-5C0D-22C79D7756C4}"/>
              </a:ext>
            </a:extLst>
          </p:cNvPr>
          <p:cNvSpPr txBox="1"/>
          <p:nvPr/>
        </p:nvSpPr>
        <p:spPr>
          <a:xfrm>
            <a:off x="2455364" y="2752100"/>
            <a:ext cx="3800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00B050"/>
                </a:solidFill>
              </a:rPr>
              <a:t>1</a:t>
            </a:r>
          </a:p>
        </p:txBody>
      </p:sp>
      <p:pic>
        <p:nvPicPr>
          <p:cNvPr id="33" name="Image 32">
            <a:extLst>
              <a:ext uri="{FF2B5EF4-FFF2-40B4-BE49-F238E27FC236}">
                <a16:creationId xmlns:a16="http://schemas.microsoft.com/office/drawing/2014/main" id="{982C14E1-0A61-2417-615E-F1DD23E755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1641" y="2296919"/>
            <a:ext cx="1770356" cy="1014047"/>
          </a:xfrm>
          <a:prstGeom prst="rect">
            <a:avLst/>
          </a:prstGeom>
        </p:spPr>
      </p:pic>
      <p:sp>
        <p:nvSpPr>
          <p:cNvPr id="34" name="ZoneTexte 33">
            <a:extLst>
              <a:ext uri="{FF2B5EF4-FFF2-40B4-BE49-F238E27FC236}">
                <a16:creationId xmlns:a16="http://schemas.microsoft.com/office/drawing/2014/main" id="{5D4563E3-7247-49B1-ACAF-0C323FC184AD}"/>
              </a:ext>
            </a:extLst>
          </p:cNvPr>
          <p:cNvSpPr txBox="1"/>
          <p:nvPr/>
        </p:nvSpPr>
        <p:spPr>
          <a:xfrm>
            <a:off x="6215402" y="2752100"/>
            <a:ext cx="3800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0070C0"/>
                </a:solidFill>
              </a:rPr>
              <a:t>9</a:t>
            </a:r>
          </a:p>
        </p:txBody>
      </p:sp>
      <p:sp>
        <p:nvSpPr>
          <p:cNvPr id="35" name="ZoneTexte 34">
            <a:extLst>
              <a:ext uri="{FF2B5EF4-FFF2-40B4-BE49-F238E27FC236}">
                <a16:creationId xmlns:a16="http://schemas.microsoft.com/office/drawing/2014/main" id="{E4051EF2-106D-2963-EE07-88CB27D97804}"/>
              </a:ext>
            </a:extLst>
          </p:cNvPr>
          <p:cNvSpPr txBox="1"/>
          <p:nvPr/>
        </p:nvSpPr>
        <p:spPr>
          <a:xfrm>
            <a:off x="5650138" y="2752100"/>
            <a:ext cx="3800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FF0000"/>
                </a:solidFill>
              </a:rPr>
              <a:t>0</a:t>
            </a:r>
          </a:p>
        </p:txBody>
      </p:sp>
      <p:sp>
        <p:nvSpPr>
          <p:cNvPr id="36" name="ZoneTexte 35">
            <a:extLst>
              <a:ext uri="{FF2B5EF4-FFF2-40B4-BE49-F238E27FC236}">
                <a16:creationId xmlns:a16="http://schemas.microsoft.com/office/drawing/2014/main" id="{79CC0564-0B7D-9C19-0F74-D0EEC79F7A33}"/>
              </a:ext>
            </a:extLst>
          </p:cNvPr>
          <p:cNvSpPr txBox="1"/>
          <p:nvPr/>
        </p:nvSpPr>
        <p:spPr>
          <a:xfrm>
            <a:off x="5110291" y="2752100"/>
            <a:ext cx="38001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>
                <a:solidFill>
                  <a:srgbClr val="00B050"/>
                </a:solidFill>
              </a:rPr>
              <a:t>1</a:t>
            </a: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46D37FB2-0747-58AD-BEC5-8D56D80C35D6}"/>
              </a:ext>
            </a:extLst>
          </p:cNvPr>
          <p:cNvSpPr txBox="1"/>
          <p:nvPr/>
        </p:nvSpPr>
        <p:spPr>
          <a:xfrm>
            <a:off x="4310646" y="2311603"/>
            <a:ext cx="518261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4800" b="1" dirty="0">
                <a:solidFill>
                  <a:srgbClr val="E94067"/>
                </a:solidFill>
              </a:rPr>
              <a:t>&gt;</a:t>
            </a:r>
          </a:p>
        </p:txBody>
      </p:sp>
      <p:pic>
        <p:nvPicPr>
          <p:cNvPr id="38" name="Image 37">
            <a:extLst>
              <a:ext uri="{FF2B5EF4-FFF2-40B4-BE49-F238E27FC236}">
                <a16:creationId xmlns:a16="http://schemas.microsoft.com/office/drawing/2014/main" id="{97394B42-9BD8-F28B-A60A-037CEB36545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24665"/>
          <a:stretch>
            <a:fillRect/>
          </a:stretch>
        </p:blipFill>
        <p:spPr>
          <a:xfrm>
            <a:off x="2151518" y="386039"/>
            <a:ext cx="4834500" cy="1849589"/>
          </a:xfrm>
          <a:prstGeom prst="rect">
            <a:avLst/>
          </a:prstGeom>
        </p:spPr>
      </p:pic>
      <p:pic>
        <p:nvPicPr>
          <p:cNvPr id="39" name="Image 38">
            <a:extLst>
              <a:ext uri="{FF2B5EF4-FFF2-40B4-BE49-F238E27FC236}">
                <a16:creationId xmlns:a16="http://schemas.microsoft.com/office/drawing/2014/main" id="{1CA4A921-47A1-F5AC-CF47-8B3405A7C1E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b="26071"/>
          <a:stretch>
            <a:fillRect/>
          </a:stretch>
        </p:blipFill>
        <p:spPr>
          <a:xfrm>
            <a:off x="1669591" y="3428600"/>
            <a:ext cx="6257165" cy="2452816"/>
          </a:xfrm>
          <a:prstGeom prst="rect">
            <a:avLst/>
          </a:prstGeom>
        </p:spPr>
      </p:pic>
      <p:sp>
        <p:nvSpPr>
          <p:cNvPr id="40" name="ZoneTexte 39">
            <a:extLst>
              <a:ext uri="{FF2B5EF4-FFF2-40B4-BE49-F238E27FC236}">
                <a16:creationId xmlns:a16="http://schemas.microsoft.com/office/drawing/2014/main" id="{3E23C052-1D2C-6EBD-CDC7-83BEA64AE3A3}"/>
              </a:ext>
            </a:extLst>
          </p:cNvPr>
          <p:cNvSpPr txBox="1"/>
          <p:nvPr/>
        </p:nvSpPr>
        <p:spPr>
          <a:xfrm>
            <a:off x="2131411" y="5809165"/>
            <a:ext cx="549431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4800" dirty="0">
                <a:solidFill>
                  <a:srgbClr val="00B050"/>
                </a:solidFill>
              </a:rPr>
              <a:t>…	    	 …	    	 …</a:t>
            </a:r>
          </a:p>
        </p:txBody>
      </p:sp>
      <p:grpSp>
        <p:nvGrpSpPr>
          <p:cNvPr id="41" name="Groupe 40">
            <a:extLst>
              <a:ext uri="{FF2B5EF4-FFF2-40B4-BE49-F238E27FC236}">
                <a16:creationId xmlns:a16="http://schemas.microsoft.com/office/drawing/2014/main" id="{DA60CD37-4D46-5051-F16A-D46F345AFCD8}"/>
              </a:ext>
            </a:extLst>
          </p:cNvPr>
          <p:cNvGrpSpPr/>
          <p:nvPr/>
        </p:nvGrpSpPr>
        <p:grpSpPr>
          <a:xfrm>
            <a:off x="2203411" y="5859364"/>
            <a:ext cx="1973375" cy="946498"/>
            <a:chOff x="4529348" y="5039317"/>
            <a:chExt cx="1973375" cy="946498"/>
          </a:xfrm>
        </p:grpSpPr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CA9CBBE1-7040-152E-AF0A-1648C5A79630}"/>
                </a:ext>
              </a:extLst>
            </p:cNvPr>
            <p:cNvSpPr/>
            <p:nvPr/>
          </p:nvSpPr>
          <p:spPr>
            <a:xfrm>
              <a:off x="551342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C00000"/>
                  </a:solidFill>
                </a:rPr>
                <a:t>D</a:t>
              </a:r>
              <a:endParaRPr lang="fr-FR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49F6FFB6-D41E-5CCA-9558-E75927359F7E}"/>
                </a:ext>
              </a:extLst>
            </p:cNvPr>
            <p:cNvSpPr/>
            <p:nvPr/>
          </p:nvSpPr>
          <p:spPr>
            <a:xfrm>
              <a:off x="600807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70C0"/>
                  </a:solidFill>
                </a:rPr>
                <a:t>U</a:t>
              </a:r>
              <a:endParaRPr lang="fr-FR" sz="1400" b="1" dirty="0">
                <a:solidFill>
                  <a:srgbClr val="0070C0"/>
                </a:solidFill>
              </a:endParaRPr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2981004A-8022-74F3-7281-3481AE828EB4}"/>
                </a:ext>
              </a:extLst>
            </p:cNvPr>
            <p:cNvSpPr/>
            <p:nvPr/>
          </p:nvSpPr>
          <p:spPr>
            <a:xfrm>
              <a:off x="551342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3</a:t>
              </a:r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CE17500C-8B6D-15CF-5A40-1605374626F8}"/>
                </a:ext>
              </a:extLst>
            </p:cNvPr>
            <p:cNvSpPr/>
            <p:nvPr/>
          </p:nvSpPr>
          <p:spPr>
            <a:xfrm>
              <a:off x="600807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CA0BFF58-30E6-0065-87CE-609D45D1C74C}"/>
                </a:ext>
              </a:extLst>
            </p:cNvPr>
            <p:cNvSpPr/>
            <p:nvPr/>
          </p:nvSpPr>
          <p:spPr>
            <a:xfrm>
              <a:off x="5022256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B050"/>
                  </a:solidFill>
                </a:rPr>
                <a:t>C</a:t>
              </a:r>
              <a:endParaRPr lang="fr-FR" sz="1400" b="1" dirty="0">
                <a:solidFill>
                  <a:srgbClr val="00B050"/>
                </a:solidFill>
              </a:endParaRPr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414119BF-DAAA-B226-A054-B106363B1593}"/>
                </a:ext>
              </a:extLst>
            </p:cNvPr>
            <p:cNvSpPr/>
            <p:nvPr/>
          </p:nvSpPr>
          <p:spPr>
            <a:xfrm>
              <a:off x="5022256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63218CF4-7244-3F2B-BA91-B9EF729CA2D1}"/>
                </a:ext>
              </a:extLst>
            </p:cNvPr>
            <p:cNvSpPr/>
            <p:nvPr/>
          </p:nvSpPr>
          <p:spPr>
            <a:xfrm>
              <a:off x="4529348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M</a:t>
              </a:r>
              <a:endParaRPr lang="fr-FR" sz="1400" b="1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0FDA2768-E042-5C0F-9C43-A0DA05497F6D}"/>
                </a:ext>
              </a:extLst>
            </p:cNvPr>
            <p:cNvSpPr/>
            <p:nvPr/>
          </p:nvSpPr>
          <p:spPr>
            <a:xfrm>
              <a:off x="4529348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4</a:t>
              </a:r>
            </a:p>
          </p:txBody>
        </p:sp>
      </p:grpSp>
      <p:grpSp>
        <p:nvGrpSpPr>
          <p:cNvPr id="60" name="Groupe 59">
            <a:extLst>
              <a:ext uri="{FF2B5EF4-FFF2-40B4-BE49-F238E27FC236}">
                <a16:creationId xmlns:a16="http://schemas.microsoft.com/office/drawing/2014/main" id="{D3B387FA-54EC-D7BF-8908-86EA21ACF0DD}"/>
              </a:ext>
            </a:extLst>
          </p:cNvPr>
          <p:cNvGrpSpPr/>
          <p:nvPr/>
        </p:nvGrpSpPr>
        <p:grpSpPr>
          <a:xfrm>
            <a:off x="5501034" y="5859364"/>
            <a:ext cx="1973375" cy="946498"/>
            <a:chOff x="4529348" y="5039317"/>
            <a:chExt cx="1973375" cy="946498"/>
          </a:xfrm>
        </p:grpSpPr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99C2E47F-1230-2C3A-9463-68AD55F97DAB}"/>
                </a:ext>
              </a:extLst>
            </p:cNvPr>
            <p:cNvSpPr/>
            <p:nvPr/>
          </p:nvSpPr>
          <p:spPr>
            <a:xfrm>
              <a:off x="551342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C00000"/>
                  </a:solidFill>
                </a:rPr>
                <a:t>D</a:t>
              </a:r>
              <a:endParaRPr lang="fr-FR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4BDEE9EF-EDCF-D480-7091-D1866B01E99A}"/>
                </a:ext>
              </a:extLst>
            </p:cNvPr>
            <p:cNvSpPr/>
            <p:nvPr/>
          </p:nvSpPr>
          <p:spPr>
            <a:xfrm>
              <a:off x="600807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70C0"/>
                  </a:solidFill>
                </a:rPr>
                <a:t>U</a:t>
              </a:r>
              <a:endParaRPr lang="fr-FR" sz="1400" b="1" dirty="0">
                <a:solidFill>
                  <a:srgbClr val="0070C0"/>
                </a:solidFill>
              </a:endParaRPr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112CA334-C06C-C208-C42A-9F68F6813606}"/>
                </a:ext>
              </a:extLst>
            </p:cNvPr>
            <p:cNvSpPr/>
            <p:nvPr/>
          </p:nvSpPr>
          <p:spPr>
            <a:xfrm>
              <a:off x="551342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06F02F3F-CF87-0276-96F3-5CD6A6C43D88}"/>
                </a:ext>
              </a:extLst>
            </p:cNvPr>
            <p:cNvSpPr/>
            <p:nvPr/>
          </p:nvSpPr>
          <p:spPr>
            <a:xfrm>
              <a:off x="600807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0</a:t>
              </a:r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897DA324-218F-7DE4-FC02-99FAE631FCAA}"/>
                </a:ext>
              </a:extLst>
            </p:cNvPr>
            <p:cNvSpPr/>
            <p:nvPr/>
          </p:nvSpPr>
          <p:spPr>
            <a:xfrm>
              <a:off x="5022256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B050"/>
                  </a:solidFill>
                </a:rPr>
                <a:t>C</a:t>
              </a:r>
              <a:endParaRPr lang="fr-FR" sz="1400" b="1" dirty="0">
                <a:solidFill>
                  <a:srgbClr val="00B050"/>
                </a:solidFill>
              </a:endParaRPr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2FA57A51-3823-E215-E009-F297CD9F5B54}"/>
                </a:ext>
              </a:extLst>
            </p:cNvPr>
            <p:cNvSpPr/>
            <p:nvPr/>
          </p:nvSpPr>
          <p:spPr>
            <a:xfrm>
              <a:off x="5022256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1</a:t>
              </a:r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045F1275-AC63-79B5-7072-32AC7D47FD79}"/>
                </a:ext>
              </a:extLst>
            </p:cNvPr>
            <p:cNvSpPr/>
            <p:nvPr/>
          </p:nvSpPr>
          <p:spPr>
            <a:xfrm>
              <a:off x="4529348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M</a:t>
              </a:r>
              <a:endParaRPr lang="fr-FR" sz="1400" b="1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9129E72E-14D2-0B42-3D8A-F82B11090C31}"/>
                </a:ext>
              </a:extLst>
            </p:cNvPr>
            <p:cNvSpPr/>
            <p:nvPr/>
          </p:nvSpPr>
          <p:spPr>
            <a:xfrm>
              <a:off x="4529348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400" b="1" dirty="0">
                  <a:solidFill>
                    <a:schemeClr val="tx1"/>
                  </a:solidFill>
                </a:rPr>
                <a:t>4</a:t>
              </a:r>
            </a:p>
          </p:txBody>
        </p:sp>
      </p:grpSp>
      <p:sp>
        <p:nvSpPr>
          <p:cNvPr id="69" name="ZoneTexte 68">
            <a:extLst>
              <a:ext uri="{FF2B5EF4-FFF2-40B4-BE49-F238E27FC236}">
                <a16:creationId xmlns:a16="http://schemas.microsoft.com/office/drawing/2014/main" id="{58DA35D3-2106-F417-52F6-6E05008AED21}"/>
              </a:ext>
            </a:extLst>
          </p:cNvPr>
          <p:cNvSpPr txBox="1"/>
          <p:nvPr/>
        </p:nvSpPr>
        <p:spPr>
          <a:xfrm>
            <a:off x="4531693" y="5953080"/>
            <a:ext cx="518261" cy="83099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4800" b="1" dirty="0">
                <a:solidFill>
                  <a:srgbClr val="E94067"/>
                </a:solidFill>
              </a:rPr>
              <a:t>&gt;</a:t>
            </a:r>
          </a:p>
        </p:txBody>
      </p: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319DB6A2-FD9E-F2E4-28F3-E4782FEE11BF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6278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  <p:bldP spid="34" grpId="0"/>
      <p:bldP spid="35" grpId="0"/>
      <p:bldP spid="36" grpId="0"/>
      <p:bldP spid="37" grpId="0" animBg="1"/>
      <p:bldP spid="69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30</TotalTime>
  <Words>228</Words>
  <Application>Microsoft Office PowerPoint</Application>
  <PresentationFormat>Affichage à l'écran (4:3)</PresentationFormat>
  <Paragraphs>137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Écris les 2 nombres en chiffres et compare-les.</vt:lpstr>
      <vt:lpstr>Correction </vt:lpstr>
      <vt:lpstr>Écris les 2 nombres en chiffres et compare-les.</vt:lpstr>
      <vt:lpstr>Correction </vt:lpstr>
      <vt:lpstr>Écris les 2 nombres en chiffres et compare-les.</vt:lpstr>
      <vt:lpstr>Correction </vt:lpstr>
      <vt:lpstr>Écris les 2 nombres en chiffres et compare-les.</vt:lpstr>
      <vt:lpstr>Correction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Emmanuelle Petit</cp:lastModifiedBy>
  <cp:revision>41</cp:revision>
  <dcterms:created xsi:type="dcterms:W3CDTF">2023-02-07T14:55:57Z</dcterms:created>
  <dcterms:modified xsi:type="dcterms:W3CDTF">2025-10-15T09:49:17Z</dcterms:modified>
</cp:coreProperties>
</file>